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5" r:id="rId5"/>
    <p:sldId id="268" r:id="rId6"/>
    <p:sldId id="273" r:id="rId7"/>
    <p:sldId id="269" r:id="rId8"/>
    <p:sldId id="270" r:id="rId9"/>
    <p:sldId id="271" r:id="rId10"/>
    <p:sldId id="275" r:id="rId11"/>
    <p:sldId id="272" r:id="rId12"/>
    <p:sldId id="276" r:id="rId13"/>
    <p:sldId id="277" r:id="rId14"/>
    <p:sldId id="278" r:id="rId15"/>
    <p:sldId id="266" r:id="rId16"/>
    <p:sldId id="267" r:id="rId17"/>
    <p:sldId id="264" r:id="rId18"/>
    <p:sldId id="262" r:id="rId19"/>
    <p:sldId id="259" r:id="rId20"/>
    <p:sldId id="261" r:id="rId21"/>
    <p:sldId id="260" r:id="rId22"/>
    <p:sldId id="26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9" t="50085" r="35639" b="43662"/>
          <a:stretch/>
        </p:blipFill>
        <p:spPr>
          <a:xfrm>
            <a:off x="921328" y="2387599"/>
            <a:ext cx="5791200" cy="812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61184" r="28333" b="29384"/>
          <a:stretch/>
        </p:blipFill>
        <p:spPr>
          <a:xfrm>
            <a:off x="0" y="3657600"/>
            <a:ext cx="762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7620000" cy="4495800"/>
          </a:xfrm>
        </p:spPr>
        <p:txBody>
          <a:bodyPr/>
          <a:lstStyle/>
          <a:p>
            <a:r>
              <a:rPr lang="en-US" dirty="0" smtClean="0"/>
              <a:t>Where,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84582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Experimental Analysis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304800" y="1524000"/>
            <a:ext cx="81534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263</TotalTime>
  <Words>419</Words>
  <Application>Microsoft Office PowerPoint</Application>
  <PresentationFormat>On-screen Show (4:3)</PresentationFormat>
  <Paragraphs>74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Adjacency</vt:lpstr>
      <vt:lpstr>Particle Swarm Optimization (PSO)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</vt:lpstr>
      <vt:lpstr>Experimental Analysis 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29</cp:revision>
  <dcterms:created xsi:type="dcterms:W3CDTF">2020-06-07T05:17:02Z</dcterms:created>
  <dcterms:modified xsi:type="dcterms:W3CDTF">2020-06-09T11:10:40Z</dcterms:modified>
</cp:coreProperties>
</file>